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06" autoAdjust="0"/>
    <p:restoredTop sz="70014" autoAdjust="0"/>
  </p:normalViewPr>
  <p:slideViewPr>
    <p:cSldViewPr snapToGrid="0">
      <p:cViewPr varScale="1">
        <p:scale>
          <a:sx n="49" d="100"/>
          <a:sy n="49" d="100"/>
        </p:scale>
        <p:origin x="82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FB8422-3948-4459-89D7-82DF7B273B65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B7D5B0A-104D-4C22-877D-32274CD320E6}">
      <dgm:prSet phldrT="[Text]"/>
      <dgm:spPr/>
      <dgm:t>
        <a:bodyPr/>
        <a:lstStyle/>
        <a:p>
          <a:r>
            <a:rPr lang="en-US" dirty="0" smtClean="0"/>
            <a:t>Materials Analysis</a:t>
          </a:r>
          <a:endParaRPr lang="en-US" dirty="0"/>
        </a:p>
      </dgm:t>
    </dgm:pt>
    <dgm:pt modelId="{DB778377-5ED0-4B25-8044-C04D780FD3CF}" type="parTrans" cxnId="{F512315A-7B1D-46A1-9644-0A60533400AE}">
      <dgm:prSet/>
      <dgm:spPr/>
      <dgm:t>
        <a:bodyPr/>
        <a:lstStyle/>
        <a:p>
          <a:endParaRPr lang="en-US"/>
        </a:p>
      </dgm:t>
    </dgm:pt>
    <dgm:pt modelId="{61855438-AF4C-440A-A1ED-5EEF6AB1C57D}" type="sibTrans" cxnId="{F512315A-7B1D-46A1-9644-0A60533400AE}">
      <dgm:prSet/>
      <dgm:spPr/>
      <dgm:t>
        <a:bodyPr/>
        <a:lstStyle/>
        <a:p>
          <a:endParaRPr lang="en-US"/>
        </a:p>
      </dgm:t>
    </dgm:pt>
    <dgm:pt modelId="{CC89B2B0-4A9A-43EF-AFA0-EB31DEF4FC19}">
      <dgm:prSet phldrT="[Text]"/>
      <dgm:spPr/>
      <dgm:t>
        <a:bodyPr/>
        <a:lstStyle/>
        <a:p>
          <a:pPr algn="l"/>
          <a:r>
            <a:rPr lang="en-US" dirty="0" smtClean="0"/>
            <a:t>Access, download and review visual, media as well as written materials.</a:t>
          </a:r>
          <a:endParaRPr lang="en-US" dirty="0"/>
        </a:p>
      </dgm:t>
    </dgm:pt>
    <dgm:pt modelId="{42615B29-2097-46DF-AC8D-040F8C041923}" type="parTrans" cxnId="{46639D25-0CC2-4C42-8FF8-02A700CA34C3}">
      <dgm:prSet/>
      <dgm:spPr/>
      <dgm:t>
        <a:bodyPr/>
        <a:lstStyle/>
        <a:p>
          <a:endParaRPr lang="en-US"/>
        </a:p>
      </dgm:t>
    </dgm:pt>
    <dgm:pt modelId="{274BA89A-0A6B-4697-AD6C-E5D5462B0F17}" type="sibTrans" cxnId="{46639D25-0CC2-4C42-8FF8-02A700CA34C3}">
      <dgm:prSet/>
      <dgm:spPr/>
      <dgm:t>
        <a:bodyPr/>
        <a:lstStyle/>
        <a:p>
          <a:endParaRPr lang="en-US"/>
        </a:p>
      </dgm:t>
    </dgm:pt>
    <dgm:pt modelId="{1AB484E3-9ACB-408D-8C31-F5242C41C2A7}">
      <dgm:prSet phldrT="[Text]"/>
      <dgm:spPr/>
      <dgm:t>
        <a:bodyPr/>
        <a:lstStyle/>
        <a:p>
          <a:r>
            <a:rPr lang="en-US" dirty="0" smtClean="0"/>
            <a:t>Unobtrusive Observation</a:t>
          </a:r>
          <a:endParaRPr lang="en-US" dirty="0"/>
        </a:p>
      </dgm:t>
    </dgm:pt>
    <dgm:pt modelId="{775B4EEE-1FF0-47D0-AB1C-89614B48F252}" type="parTrans" cxnId="{2AB3C383-2B0B-4F2A-8316-8B87D1E412E4}">
      <dgm:prSet/>
      <dgm:spPr/>
      <dgm:t>
        <a:bodyPr/>
        <a:lstStyle/>
        <a:p>
          <a:endParaRPr lang="en-US"/>
        </a:p>
      </dgm:t>
    </dgm:pt>
    <dgm:pt modelId="{A4F34433-6688-4B19-9F3A-8FF00FEB737A}" type="sibTrans" cxnId="{2AB3C383-2B0B-4F2A-8316-8B87D1E412E4}">
      <dgm:prSet/>
      <dgm:spPr/>
      <dgm:t>
        <a:bodyPr/>
        <a:lstStyle/>
        <a:p>
          <a:endParaRPr lang="en-US"/>
        </a:p>
      </dgm:t>
    </dgm:pt>
    <dgm:pt modelId="{0896D2A0-5E73-4338-B4E2-554C90FCEB76}">
      <dgm:prSet phldrT="[Text]"/>
      <dgm:spPr/>
      <dgm:t>
        <a:bodyPr/>
        <a:lstStyle/>
        <a:p>
          <a:pPr algn="l"/>
          <a:r>
            <a:rPr lang="en-US" dirty="0" smtClean="0"/>
            <a:t>Observe online activities without interacting with participants.</a:t>
          </a:r>
          <a:endParaRPr lang="en-US" dirty="0"/>
        </a:p>
      </dgm:t>
    </dgm:pt>
    <dgm:pt modelId="{A3FFA150-59B1-4CF9-AC57-9CF1BBDA952D}" type="parTrans" cxnId="{CB053A81-3B0B-4375-BCD5-27687A037DA5}">
      <dgm:prSet/>
      <dgm:spPr/>
      <dgm:t>
        <a:bodyPr/>
        <a:lstStyle/>
        <a:p>
          <a:endParaRPr lang="en-US"/>
        </a:p>
      </dgm:t>
    </dgm:pt>
    <dgm:pt modelId="{190DE9F5-6043-44BE-AB1B-B5D068072896}" type="sibTrans" cxnId="{CB053A81-3B0B-4375-BCD5-27687A037DA5}">
      <dgm:prSet/>
      <dgm:spPr/>
      <dgm:t>
        <a:bodyPr/>
        <a:lstStyle/>
        <a:p>
          <a:endParaRPr lang="en-US"/>
        </a:p>
      </dgm:t>
    </dgm:pt>
    <dgm:pt modelId="{AAFA5301-D4D0-49CD-82C9-C8E7DD6EB3C2}" type="pres">
      <dgm:prSet presAssocID="{7FFB8422-3948-4459-89D7-82DF7B273B6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BDF45C-FCFE-48AF-A8C6-47A26187B129}" type="pres">
      <dgm:prSet presAssocID="{1B7D5B0A-104D-4C22-877D-32274CD320E6}" presName="root" presStyleCnt="0"/>
      <dgm:spPr/>
    </dgm:pt>
    <dgm:pt modelId="{FCA6E222-3DDE-444C-B174-DEC7F31BACC7}" type="pres">
      <dgm:prSet presAssocID="{1B7D5B0A-104D-4C22-877D-32274CD320E6}" presName="rootComposite" presStyleCnt="0"/>
      <dgm:spPr/>
    </dgm:pt>
    <dgm:pt modelId="{E87295B2-7108-4654-B3CB-4BAB0F6EDFA6}" type="pres">
      <dgm:prSet presAssocID="{1B7D5B0A-104D-4C22-877D-32274CD320E6}" presName="rootText" presStyleLbl="node1" presStyleIdx="0" presStyleCnt="2"/>
      <dgm:spPr/>
      <dgm:t>
        <a:bodyPr/>
        <a:lstStyle/>
        <a:p>
          <a:endParaRPr lang="en-US"/>
        </a:p>
      </dgm:t>
    </dgm:pt>
    <dgm:pt modelId="{25D8D9FD-BA96-4E85-9629-F5A2AA783A5D}" type="pres">
      <dgm:prSet presAssocID="{1B7D5B0A-104D-4C22-877D-32274CD320E6}" presName="rootConnector" presStyleLbl="node1" presStyleIdx="0" presStyleCnt="2"/>
      <dgm:spPr/>
      <dgm:t>
        <a:bodyPr/>
        <a:lstStyle/>
        <a:p>
          <a:endParaRPr lang="en-US"/>
        </a:p>
      </dgm:t>
    </dgm:pt>
    <dgm:pt modelId="{B8CD613F-B19A-4562-AE11-6CADCA46A93B}" type="pres">
      <dgm:prSet presAssocID="{1B7D5B0A-104D-4C22-877D-32274CD320E6}" presName="childShape" presStyleCnt="0"/>
      <dgm:spPr/>
    </dgm:pt>
    <dgm:pt modelId="{22C86EC8-9DF6-4758-A314-EC571D755E84}" type="pres">
      <dgm:prSet presAssocID="{42615B29-2097-46DF-AC8D-040F8C041923}" presName="Name13" presStyleLbl="parChTrans1D2" presStyleIdx="0" presStyleCnt="2"/>
      <dgm:spPr/>
      <dgm:t>
        <a:bodyPr/>
        <a:lstStyle/>
        <a:p>
          <a:endParaRPr lang="en-US"/>
        </a:p>
      </dgm:t>
    </dgm:pt>
    <dgm:pt modelId="{FF3CC773-EC24-4869-B519-0E3D04D3982A}" type="pres">
      <dgm:prSet presAssocID="{CC89B2B0-4A9A-43EF-AFA0-EB31DEF4FC19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5C539B-F476-4CE5-A85B-1989346702BE}" type="pres">
      <dgm:prSet presAssocID="{1AB484E3-9ACB-408D-8C31-F5242C41C2A7}" presName="root" presStyleCnt="0"/>
      <dgm:spPr/>
    </dgm:pt>
    <dgm:pt modelId="{B5597C72-58F7-4A50-AEE4-E71736D87BD1}" type="pres">
      <dgm:prSet presAssocID="{1AB484E3-9ACB-408D-8C31-F5242C41C2A7}" presName="rootComposite" presStyleCnt="0"/>
      <dgm:spPr/>
    </dgm:pt>
    <dgm:pt modelId="{170DF6FD-C5C2-468E-9D42-99D0B62953E9}" type="pres">
      <dgm:prSet presAssocID="{1AB484E3-9ACB-408D-8C31-F5242C41C2A7}" presName="rootText" presStyleLbl="node1" presStyleIdx="1" presStyleCnt="2"/>
      <dgm:spPr/>
      <dgm:t>
        <a:bodyPr/>
        <a:lstStyle/>
        <a:p>
          <a:endParaRPr lang="en-US"/>
        </a:p>
      </dgm:t>
    </dgm:pt>
    <dgm:pt modelId="{3AA58FF9-8C3A-48B8-A2D3-A89D7B085924}" type="pres">
      <dgm:prSet presAssocID="{1AB484E3-9ACB-408D-8C31-F5242C41C2A7}" presName="rootConnector" presStyleLbl="node1" presStyleIdx="1" presStyleCnt="2"/>
      <dgm:spPr/>
      <dgm:t>
        <a:bodyPr/>
        <a:lstStyle/>
        <a:p>
          <a:endParaRPr lang="en-US"/>
        </a:p>
      </dgm:t>
    </dgm:pt>
    <dgm:pt modelId="{562F1890-A22B-4F1C-84F9-A84A564F85BE}" type="pres">
      <dgm:prSet presAssocID="{1AB484E3-9ACB-408D-8C31-F5242C41C2A7}" presName="childShape" presStyleCnt="0"/>
      <dgm:spPr/>
    </dgm:pt>
    <dgm:pt modelId="{9873C8E2-C3A4-4603-9B26-14D01FB86DBD}" type="pres">
      <dgm:prSet presAssocID="{A3FFA150-59B1-4CF9-AC57-9CF1BBDA952D}" presName="Name13" presStyleLbl="parChTrans1D2" presStyleIdx="1" presStyleCnt="2"/>
      <dgm:spPr/>
      <dgm:t>
        <a:bodyPr/>
        <a:lstStyle/>
        <a:p>
          <a:endParaRPr lang="en-US"/>
        </a:p>
      </dgm:t>
    </dgm:pt>
    <dgm:pt modelId="{5707B261-A278-4259-955B-91AC5FBF2CB0}" type="pres">
      <dgm:prSet presAssocID="{0896D2A0-5E73-4338-B4E2-554C90FCEB76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053A81-3B0B-4375-BCD5-27687A037DA5}" srcId="{1AB484E3-9ACB-408D-8C31-F5242C41C2A7}" destId="{0896D2A0-5E73-4338-B4E2-554C90FCEB76}" srcOrd="0" destOrd="0" parTransId="{A3FFA150-59B1-4CF9-AC57-9CF1BBDA952D}" sibTransId="{190DE9F5-6043-44BE-AB1B-B5D068072896}"/>
    <dgm:cxn modelId="{C2E437B0-80E9-488C-9457-6AB204915B0D}" type="presOf" srcId="{1AB484E3-9ACB-408D-8C31-F5242C41C2A7}" destId="{170DF6FD-C5C2-468E-9D42-99D0B62953E9}" srcOrd="0" destOrd="0" presId="urn:microsoft.com/office/officeart/2005/8/layout/hierarchy3"/>
    <dgm:cxn modelId="{7A43953A-80C4-4F3F-AABF-049A090159F6}" type="presOf" srcId="{1AB484E3-9ACB-408D-8C31-F5242C41C2A7}" destId="{3AA58FF9-8C3A-48B8-A2D3-A89D7B085924}" srcOrd="1" destOrd="0" presId="urn:microsoft.com/office/officeart/2005/8/layout/hierarchy3"/>
    <dgm:cxn modelId="{2AB3C383-2B0B-4F2A-8316-8B87D1E412E4}" srcId="{7FFB8422-3948-4459-89D7-82DF7B273B65}" destId="{1AB484E3-9ACB-408D-8C31-F5242C41C2A7}" srcOrd="1" destOrd="0" parTransId="{775B4EEE-1FF0-47D0-AB1C-89614B48F252}" sibTransId="{A4F34433-6688-4B19-9F3A-8FF00FEB737A}"/>
    <dgm:cxn modelId="{12149CC9-705A-462C-B7AE-52A0BFEBBC6C}" type="presOf" srcId="{42615B29-2097-46DF-AC8D-040F8C041923}" destId="{22C86EC8-9DF6-4758-A314-EC571D755E84}" srcOrd="0" destOrd="0" presId="urn:microsoft.com/office/officeart/2005/8/layout/hierarchy3"/>
    <dgm:cxn modelId="{125FB3E1-BE62-470E-906A-6E4637D681F8}" type="presOf" srcId="{1B7D5B0A-104D-4C22-877D-32274CD320E6}" destId="{E87295B2-7108-4654-B3CB-4BAB0F6EDFA6}" srcOrd="0" destOrd="0" presId="urn:microsoft.com/office/officeart/2005/8/layout/hierarchy3"/>
    <dgm:cxn modelId="{43115022-5DCA-4340-8CC2-172E8C73253C}" type="presOf" srcId="{A3FFA150-59B1-4CF9-AC57-9CF1BBDA952D}" destId="{9873C8E2-C3A4-4603-9B26-14D01FB86DBD}" srcOrd="0" destOrd="0" presId="urn:microsoft.com/office/officeart/2005/8/layout/hierarchy3"/>
    <dgm:cxn modelId="{46639D25-0CC2-4C42-8FF8-02A700CA34C3}" srcId="{1B7D5B0A-104D-4C22-877D-32274CD320E6}" destId="{CC89B2B0-4A9A-43EF-AFA0-EB31DEF4FC19}" srcOrd="0" destOrd="0" parTransId="{42615B29-2097-46DF-AC8D-040F8C041923}" sibTransId="{274BA89A-0A6B-4697-AD6C-E5D5462B0F17}"/>
    <dgm:cxn modelId="{7EBE1F54-A8B9-47E3-80AE-1A13AE1625CD}" type="presOf" srcId="{7FFB8422-3948-4459-89D7-82DF7B273B65}" destId="{AAFA5301-D4D0-49CD-82C9-C8E7DD6EB3C2}" srcOrd="0" destOrd="0" presId="urn:microsoft.com/office/officeart/2005/8/layout/hierarchy3"/>
    <dgm:cxn modelId="{EFF3086F-04CA-45A0-A4D3-B2B5D19D730A}" type="presOf" srcId="{1B7D5B0A-104D-4C22-877D-32274CD320E6}" destId="{25D8D9FD-BA96-4E85-9629-F5A2AA783A5D}" srcOrd="1" destOrd="0" presId="urn:microsoft.com/office/officeart/2005/8/layout/hierarchy3"/>
    <dgm:cxn modelId="{C4C05EAF-89B9-410E-9173-743B9214269E}" type="presOf" srcId="{CC89B2B0-4A9A-43EF-AFA0-EB31DEF4FC19}" destId="{FF3CC773-EC24-4869-B519-0E3D04D3982A}" srcOrd="0" destOrd="0" presId="urn:microsoft.com/office/officeart/2005/8/layout/hierarchy3"/>
    <dgm:cxn modelId="{F512315A-7B1D-46A1-9644-0A60533400AE}" srcId="{7FFB8422-3948-4459-89D7-82DF7B273B65}" destId="{1B7D5B0A-104D-4C22-877D-32274CD320E6}" srcOrd="0" destOrd="0" parTransId="{DB778377-5ED0-4B25-8044-C04D780FD3CF}" sibTransId="{61855438-AF4C-440A-A1ED-5EEF6AB1C57D}"/>
    <dgm:cxn modelId="{2D711A23-310A-4F25-A8AF-4C84ECA03FA7}" type="presOf" srcId="{0896D2A0-5E73-4338-B4E2-554C90FCEB76}" destId="{5707B261-A278-4259-955B-91AC5FBF2CB0}" srcOrd="0" destOrd="0" presId="urn:microsoft.com/office/officeart/2005/8/layout/hierarchy3"/>
    <dgm:cxn modelId="{ABD704DF-A3BA-4B1E-8737-EF2352107E3A}" type="presParOf" srcId="{AAFA5301-D4D0-49CD-82C9-C8E7DD6EB3C2}" destId="{9DBDF45C-FCFE-48AF-A8C6-47A26187B129}" srcOrd="0" destOrd="0" presId="urn:microsoft.com/office/officeart/2005/8/layout/hierarchy3"/>
    <dgm:cxn modelId="{3824FE7C-6646-439D-9E98-404092E7829E}" type="presParOf" srcId="{9DBDF45C-FCFE-48AF-A8C6-47A26187B129}" destId="{FCA6E222-3DDE-444C-B174-DEC7F31BACC7}" srcOrd="0" destOrd="0" presId="urn:microsoft.com/office/officeart/2005/8/layout/hierarchy3"/>
    <dgm:cxn modelId="{32AB13C5-A10F-497A-8E13-40C499654C27}" type="presParOf" srcId="{FCA6E222-3DDE-444C-B174-DEC7F31BACC7}" destId="{E87295B2-7108-4654-B3CB-4BAB0F6EDFA6}" srcOrd="0" destOrd="0" presId="urn:microsoft.com/office/officeart/2005/8/layout/hierarchy3"/>
    <dgm:cxn modelId="{354FF389-3674-4826-8A5E-8BD2BFC0F97E}" type="presParOf" srcId="{FCA6E222-3DDE-444C-B174-DEC7F31BACC7}" destId="{25D8D9FD-BA96-4E85-9629-F5A2AA783A5D}" srcOrd="1" destOrd="0" presId="urn:microsoft.com/office/officeart/2005/8/layout/hierarchy3"/>
    <dgm:cxn modelId="{4B64B55E-6740-4C62-9D91-176DFFA575B7}" type="presParOf" srcId="{9DBDF45C-FCFE-48AF-A8C6-47A26187B129}" destId="{B8CD613F-B19A-4562-AE11-6CADCA46A93B}" srcOrd="1" destOrd="0" presId="urn:microsoft.com/office/officeart/2005/8/layout/hierarchy3"/>
    <dgm:cxn modelId="{F2A7B951-FED0-4267-911C-CDB930AF13C1}" type="presParOf" srcId="{B8CD613F-B19A-4562-AE11-6CADCA46A93B}" destId="{22C86EC8-9DF6-4758-A314-EC571D755E84}" srcOrd="0" destOrd="0" presId="urn:microsoft.com/office/officeart/2005/8/layout/hierarchy3"/>
    <dgm:cxn modelId="{87F76484-99C7-47E1-887B-2D3CE6655FAD}" type="presParOf" srcId="{B8CD613F-B19A-4562-AE11-6CADCA46A93B}" destId="{FF3CC773-EC24-4869-B519-0E3D04D3982A}" srcOrd="1" destOrd="0" presId="urn:microsoft.com/office/officeart/2005/8/layout/hierarchy3"/>
    <dgm:cxn modelId="{8775A2FF-A972-4987-8C43-B16322B3E4D0}" type="presParOf" srcId="{AAFA5301-D4D0-49CD-82C9-C8E7DD6EB3C2}" destId="{A45C539B-F476-4CE5-A85B-1989346702BE}" srcOrd="1" destOrd="0" presId="urn:microsoft.com/office/officeart/2005/8/layout/hierarchy3"/>
    <dgm:cxn modelId="{B57090E9-66B7-40C5-8E17-98128BB8D0DD}" type="presParOf" srcId="{A45C539B-F476-4CE5-A85B-1989346702BE}" destId="{B5597C72-58F7-4A50-AEE4-E71736D87BD1}" srcOrd="0" destOrd="0" presId="urn:microsoft.com/office/officeart/2005/8/layout/hierarchy3"/>
    <dgm:cxn modelId="{FDA8F93D-95EE-4CA3-BFF8-C41E1D20327C}" type="presParOf" srcId="{B5597C72-58F7-4A50-AEE4-E71736D87BD1}" destId="{170DF6FD-C5C2-468E-9D42-99D0B62953E9}" srcOrd="0" destOrd="0" presId="urn:microsoft.com/office/officeart/2005/8/layout/hierarchy3"/>
    <dgm:cxn modelId="{D29E3D98-023C-4373-B408-E815EDC154D8}" type="presParOf" srcId="{B5597C72-58F7-4A50-AEE4-E71736D87BD1}" destId="{3AA58FF9-8C3A-48B8-A2D3-A89D7B085924}" srcOrd="1" destOrd="0" presId="urn:microsoft.com/office/officeart/2005/8/layout/hierarchy3"/>
    <dgm:cxn modelId="{3BB040C3-9B75-4948-ADC3-B6A2F13A9263}" type="presParOf" srcId="{A45C539B-F476-4CE5-A85B-1989346702BE}" destId="{562F1890-A22B-4F1C-84F9-A84A564F85BE}" srcOrd="1" destOrd="0" presId="urn:microsoft.com/office/officeart/2005/8/layout/hierarchy3"/>
    <dgm:cxn modelId="{AB204FE9-21C3-4A78-ADF3-28BE73F113FB}" type="presParOf" srcId="{562F1890-A22B-4F1C-84F9-A84A564F85BE}" destId="{9873C8E2-C3A4-4603-9B26-14D01FB86DBD}" srcOrd="0" destOrd="0" presId="urn:microsoft.com/office/officeart/2005/8/layout/hierarchy3"/>
    <dgm:cxn modelId="{C0AF9B1E-419C-4077-A0E1-2DC3AB6C3460}" type="presParOf" srcId="{562F1890-A22B-4F1C-84F9-A84A564F85BE}" destId="{5707B261-A278-4259-955B-91AC5FBF2CB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FB8422-3948-4459-89D7-82DF7B273B65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B7D5B0A-104D-4C22-877D-32274CD320E6}">
      <dgm:prSet phldrT="[Text]"/>
      <dgm:spPr/>
      <dgm:t>
        <a:bodyPr/>
        <a:lstStyle/>
        <a:p>
          <a:r>
            <a:rPr lang="en-US" dirty="0" smtClean="0"/>
            <a:t>Materials Analysis</a:t>
          </a:r>
          <a:endParaRPr lang="en-US" dirty="0"/>
        </a:p>
      </dgm:t>
    </dgm:pt>
    <dgm:pt modelId="{DB778377-5ED0-4B25-8044-C04D780FD3CF}" type="parTrans" cxnId="{F512315A-7B1D-46A1-9644-0A60533400AE}">
      <dgm:prSet/>
      <dgm:spPr/>
      <dgm:t>
        <a:bodyPr/>
        <a:lstStyle/>
        <a:p>
          <a:endParaRPr lang="en-US"/>
        </a:p>
      </dgm:t>
    </dgm:pt>
    <dgm:pt modelId="{61855438-AF4C-440A-A1ED-5EEF6AB1C57D}" type="sibTrans" cxnId="{F512315A-7B1D-46A1-9644-0A60533400AE}">
      <dgm:prSet/>
      <dgm:spPr/>
      <dgm:t>
        <a:bodyPr/>
        <a:lstStyle/>
        <a:p>
          <a:endParaRPr lang="en-US"/>
        </a:p>
      </dgm:t>
    </dgm:pt>
    <dgm:pt modelId="{CC89B2B0-4A9A-43EF-AFA0-EB31DEF4FC19}">
      <dgm:prSet phldrT="[Text]"/>
      <dgm:spPr/>
      <dgm:t>
        <a:bodyPr/>
        <a:lstStyle/>
        <a:p>
          <a:pPr algn="l"/>
          <a:r>
            <a:rPr lang="en-US" dirty="0" smtClean="0"/>
            <a:t>Materials found online = data</a:t>
          </a:r>
          <a:endParaRPr lang="en-US" dirty="0"/>
        </a:p>
      </dgm:t>
    </dgm:pt>
    <dgm:pt modelId="{42615B29-2097-46DF-AC8D-040F8C041923}" type="parTrans" cxnId="{46639D25-0CC2-4C42-8FF8-02A700CA34C3}">
      <dgm:prSet/>
      <dgm:spPr/>
      <dgm:t>
        <a:bodyPr/>
        <a:lstStyle/>
        <a:p>
          <a:endParaRPr lang="en-US"/>
        </a:p>
      </dgm:t>
    </dgm:pt>
    <dgm:pt modelId="{274BA89A-0A6B-4697-AD6C-E5D5462B0F17}" type="sibTrans" cxnId="{46639D25-0CC2-4C42-8FF8-02A700CA34C3}">
      <dgm:prSet/>
      <dgm:spPr/>
      <dgm:t>
        <a:bodyPr/>
        <a:lstStyle/>
        <a:p>
          <a:endParaRPr lang="en-US"/>
        </a:p>
      </dgm:t>
    </dgm:pt>
    <dgm:pt modelId="{1AB484E3-9ACB-408D-8C31-F5242C41C2A7}">
      <dgm:prSet phldrT="[Text]"/>
      <dgm:spPr/>
      <dgm:t>
        <a:bodyPr/>
        <a:lstStyle/>
        <a:p>
          <a:r>
            <a:rPr lang="en-US" dirty="0" smtClean="0"/>
            <a:t>Unobtrusive Observation</a:t>
          </a:r>
          <a:endParaRPr lang="en-US" dirty="0"/>
        </a:p>
      </dgm:t>
    </dgm:pt>
    <dgm:pt modelId="{775B4EEE-1FF0-47D0-AB1C-89614B48F252}" type="parTrans" cxnId="{2AB3C383-2B0B-4F2A-8316-8B87D1E412E4}">
      <dgm:prSet/>
      <dgm:spPr/>
      <dgm:t>
        <a:bodyPr/>
        <a:lstStyle/>
        <a:p>
          <a:endParaRPr lang="en-US"/>
        </a:p>
      </dgm:t>
    </dgm:pt>
    <dgm:pt modelId="{A4F34433-6688-4B19-9F3A-8FF00FEB737A}" type="sibTrans" cxnId="{2AB3C383-2B0B-4F2A-8316-8B87D1E412E4}">
      <dgm:prSet/>
      <dgm:spPr/>
      <dgm:t>
        <a:bodyPr/>
        <a:lstStyle/>
        <a:p>
          <a:endParaRPr lang="en-US"/>
        </a:p>
      </dgm:t>
    </dgm:pt>
    <dgm:pt modelId="{0896D2A0-5E73-4338-B4E2-554C90FCEB76}">
      <dgm:prSet phldrT="[Text]"/>
      <dgm:spPr/>
      <dgm:t>
        <a:bodyPr/>
        <a:lstStyle/>
        <a:p>
          <a:pPr algn="l"/>
          <a:r>
            <a:rPr lang="en-US" dirty="0" smtClean="0"/>
            <a:t>Field notes by researcher</a:t>
          </a:r>
          <a:br>
            <a:rPr lang="en-US" dirty="0" smtClean="0"/>
          </a:br>
          <a:r>
            <a:rPr lang="en-US" dirty="0" smtClean="0"/>
            <a:t>= data</a:t>
          </a:r>
          <a:endParaRPr lang="en-US" dirty="0"/>
        </a:p>
      </dgm:t>
    </dgm:pt>
    <dgm:pt modelId="{A3FFA150-59B1-4CF9-AC57-9CF1BBDA952D}" type="parTrans" cxnId="{CB053A81-3B0B-4375-BCD5-27687A037DA5}">
      <dgm:prSet/>
      <dgm:spPr/>
      <dgm:t>
        <a:bodyPr/>
        <a:lstStyle/>
        <a:p>
          <a:endParaRPr lang="en-US"/>
        </a:p>
      </dgm:t>
    </dgm:pt>
    <dgm:pt modelId="{190DE9F5-6043-44BE-AB1B-B5D068072896}" type="sibTrans" cxnId="{CB053A81-3B0B-4375-BCD5-27687A037DA5}">
      <dgm:prSet/>
      <dgm:spPr/>
      <dgm:t>
        <a:bodyPr/>
        <a:lstStyle/>
        <a:p>
          <a:endParaRPr lang="en-US"/>
        </a:p>
      </dgm:t>
    </dgm:pt>
    <dgm:pt modelId="{AAFA5301-D4D0-49CD-82C9-C8E7DD6EB3C2}" type="pres">
      <dgm:prSet presAssocID="{7FFB8422-3948-4459-89D7-82DF7B273B6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BDF45C-FCFE-48AF-A8C6-47A26187B129}" type="pres">
      <dgm:prSet presAssocID="{1B7D5B0A-104D-4C22-877D-32274CD320E6}" presName="root" presStyleCnt="0"/>
      <dgm:spPr/>
    </dgm:pt>
    <dgm:pt modelId="{FCA6E222-3DDE-444C-B174-DEC7F31BACC7}" type="pres">
      <dgm:prSet presAssocID="{1B7D5B0A-104D-4C22-877D-32274CD320E6}" presName="rootComposite" presStyleCnt="0"/>
      <dgm:spPr/>
    </dgm:pt>
    <dgm:pt modelId="{E87295B2-7108-4654-B3CB-4BAB0F6EDFA6}" type="pres">
      <dgm:prSet presAssocID="{1B7D5B0A-104D-4C22-877D-32274CD320E6}" presName="rootText" presStyleLbl="node1" presStyleIdx="0" presStyleCnt="2"/>
      <dgm:spPr/>
      <dgm:t>
        <a:bodyPr/>
        <a:lstStyle/>
        <a:p>
          <a:endParaRPr lang="en-US"/>
        </a:p>
      </dgm:t>
    </dgm:pt>
    <dgm:pt modelId="{25D8D9FD-BA96-4E85-9629-F5A2AA783A5D}" type="pres">
      <dgm:prSet presAssocID="{1B7D5B0A-104D-4C22-877D-32274CD320E6}" presName="rootConnector" presStyleLbl="node1" presStyleIdx="0" presStyleCnt="2"/>
      <dgm:spPr/>
      <dgm:t>
        <a:bodyPr/>
        <a:lstStyle/>
        <a:p>
          <a:endParaRPr lang="en-US"/>
        </a:p>
      </dgm:t>
    </dgm:pt>
    <dgm:pt modelId="{B8CD613F-B19A-4562-AE11-6CADCA46A93B}" type="pres">
      <dgm:prSet presAssocID="{1B7D5B0A-104D-4C22-877D-32274CD320E6}" presName="childShape" presStyleCnt="0"/>
      <dgm:spPr/>
    </dgm:pt>
    <dgm:pt modelId="{22C86EC8-9DF6-4758-A314-EC571D755E84}" type="pres">
      <dgm:prSet presAssocID="{42615B29-2097-46DF-AC8D-040F8C041923}" presName="Name13" presStyleLbl="parChTrans1D2" presStyleIdx="0" presStyleCnt="2"/>
      <dgm:spPr/>
      <dgm:t>
        <a:bodyPr/>
        <a:lstStyle/>
        <a:p>
          <a:endParaRPr lang="en-US"/>
        </a:p>
      </dgm:t>
    </dgm:pt>
    <dgm:pt modelId="{FF3CC773-EC24-4869-B519-0E3D04D3982A}" type="pres">
      <dgm:prSet presAssocID="{CC89B2B0-4A9A-43EF-AFA0-EB31DEF4FC19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5C539B-F476-4CE5-A85B-1989346702BE}" type="pres">
      <dgm:prSet presAssocID="{1AB484E3-9ACB-408D-8C31-F5242C41C2A7}" presName="root" presStyleCnt="0"/>
      <dgm:spPr/>
    </dgm:pt>
    <dgm:pt modelId="{B5597C72-58F7-4A50-AEE4-E71736D87BD1}" type="pres">
      <dgm:prSet presAssocID="{1AB484E3-9ACB-408D-8C31-F5242C41C2A7}" presName="rootComposite" presStyleCnt="0"/>
      <dgm:spPr/>
    </dgm:pt>
    <dgm:pt modelId="{170DF6FD-C5C2-468E-9D42-99D0B62953E9}" type="pres">
      <dgm:prSet presAssocID="{1AB484E3-9ACB-408D-8C31-F5242C41C2A7}" presName="rootText" presStyleLbl="node1" presStyleIdx="1" presStyleCnt="2"/>
      <dgm:spPr/>
      <dgm:t>
        <a:bodyPr/>
        <a:lstStyle/>
        <a:p>
          <a:endParaRPr lang="en-US"/>
        </a:p>
      </dgm:t>
    </dgm:pt>
    <dgm:pt modelId="{3AA58FF9-8C3A-48B8-A2D3-A89D7B085924}" type="pres">
      <dgm:prSet presAssocID="{1AB484E3-9ACB-408D-8C31-F5242C41C2A7}" presName="rootConnector" presStyleLbl="node1" presStyleIdx="1" presStyleCnt="2"/>
      <dgm:spPr/>
      <dgm:t>
        <a:bodyPr/>
        <a:lstStyle/>
        <a:p>
          <a:endParaRPr lang="en-US"/>
        </a:p>
      </dgm:t>
    </dgm:pt>
    <dgm:pt modelId="{562F1890-A22B-4F1C-84F9-A84A564F85BE}" type="pres">
      <dgm:prSet presAssocID="{1AB484E3-9ACB-408D-8C31-F5242C41C2A7}" presName="childShape" presStyleCnt="0"/>
      <dgm:spPr/>
    </dgm:pt>
    <dgm:pt modelId="{9873C8E2-C3A4-4603-9B26-14D01FB86DBD}" type="pres">
      <dgm:prSet presAssocID="{A3FFA150-59B1-4CF9-AC57-9CF1BBDA952D}" presName="Name13" presStyleLbl="parChTrans1D2" presStyleIdx="1" presStyleCnt="2"/>
      <dgm:spPr/>
      <dgm:t>
        <a:bodyPr/>
        <a:lstStyle/>
        <a:p>
          <a:endParaRPr lang="en-US"/>
        </a:p>
      </dgm:t>
    </dgm:pt>
    <dgm:pt modelId="{5707B261-A278-4259-955B-91AC5FBF2CB0}" type="pres">
      <dgm:prSet presAssocID="{0896D2A0-5E73-4338-B4E2-554C90FCEB76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053A81-3B0B-4375-BCD5-27687A037DA5}" srcId="{1AB484E3-9ACB-408D-8C31-F5242C41C2A7}" destId="{0896D2A0-5E73-4338-B4E2-554C90FCEB76}" srcOrd="0" destOrd="0" parTransId="{A3FFA150-59B1-4CF9-AC57-9CF1BBDA952D}" sibTransId="{190DE9F5-6043-44BE-AB1B-B5D068072896}"/>
    <dgm:cxn modelId="{6CB9DDE0-18A6-48BE-90B1-34C644C86DAF}" type="presOf" srcId="{1AB484E3-9ACB-408D-8C31-F5242C41C2A7}" destId="{3AA58FF9-8C3A-48B8-A2D3-A89D7B085924}" srcOrd="1" destOrd="0" presId="urn:microsoft.com/office/officeart/2005/8/layout/hierarchy3"/>
    <dgm:cxn modelId="{7254EFC8-D4C8-43B7-B628-8D615A76CB06}" type="presOf" srcId="{42615B29-2097-46DF-AC8D-040F8C041923}" destId="{22C86EC8-9DF6-4758-A314-EC571D755E84}" srcOrd="0" destOrd="0" presId="urn:microsoft.com/office/officeart/2005/8/layout/hierarchy3"/>
    <dgm:cxn modelId="{93CB6FF8-50F0-4498-BAB8-FDE21BC7CAFF}" type="presOf" srcId="{1AB484E3-9ACB-408D-8C31-F5242C41C2A7}" destId="{170DF6FD-C5C2-468E-9D42-99D0B62953E9}" srcOrd="0" destOrd="0" presId="urn:microsoft.com/office/officeart/2005/8/layout/hierarchy3"/>
    <dgm:cxn modelId="{AFCFFC69-3FBA-47F9-9C55-C4B7E2DF6E38}" type="presOf" srcId="{CC89B2B0-4A9A-43EF-AFA0-EB31DEF4FC19}" destId="{FF3CC773-EC24-4869-B519-0E3D04D3982A}" srcOrd="0" destOrd="0" presId="urn:microsoft.com/office/officeart/2005/8/layout/hierarchy3"/>
    <dgm:cxn modelId="{151199A6-250E-4D9E-B02C-36A39115C7F5}" type="presOf" srcId="{A3FFA150-59B1-4CF9-AC57-9CF1BBDA952D}" destId="{9873C8E2-C3A4-4603-9B26-14D01FB86DBD}" srcOrd="0" destOrd="0" presId="urn:microsoft.com/office/officeart/2005/8/layout/hierarchy3"/>
    <dgm:cxn modelId="{3C483999-883B-4066-973D-4C26082A2046}" type="presOf" srcId="{0896D2A0-5E73-4338-B4E2-554C90FCEB76}" destId="{5707B261-A278-4259-955B-91AC5FBF2CB0}" srcOrd="0" destOrd="0" presId="urn:microsoft.com/office/officeart/2005/8/layout/hierarchy3"/>
    <dgm:cxn modelId="{40DE31E2-D6F0-4EB4-B039-4F9A9BAB5761}" type="presOf" srcId="{7FFB8422-3948-4459-89D7-82DF7B273B65}" destId="{AAFA5301-D4D0-49CD-82C9-C8E7DD6EB3C2}" srcOrd="0" destOrd="0" presId="urn:microsoft.com/office/officeart/2005/8/layout/hierarchy3"/>
    <dgm:cxn modelId="{D866F7A9-0331-4435-BF2D-50470483480C}" type="presOf" srcId="{1B7D5B0A-104D-4C22-877D-32274CD320E6}" destId="{E87295B2-7108-4654-B3CB-4BAB0F6EDFA6}" srcOrd="0" destOrd="0" presId="urn:microsoft.com/office/officeart/2005/8/layout/hierarchy3"/>
    <dgm:cxn modelId="{46639D25-0CC2-4C42-8FF8-02A700CA34C3}" srcId="{1B7D5B0A-104D-4C22-877D-32274CD320E6}" destId="{CC89B2B0-4A9A-43EF-AFA0-EB31DEF4FC19}" srcOrd="0" destOrd="0" parTransId="{42615B29-2097-46DF-AC8D-040F8C041923}" sibTransId="{274BA89A-0A6B-4697-AD6C-E5D5462B0F17}"/>
    <dgm:cxn modelId="{2AB3C383-2B0B-4F2A-8316-8B87D1E412E4}" srcId="{7FFB8422-3948-4459-89D7-82DF7B273B65}" destId="{1AB484E3-9ACB-408D-8C31-F5242C41C2A7}" srcOrd="1" destOrd="0" parTransId="{775B4EEE-1FF0-47D0-AB1C-89614B48F252}" sibTransId="{A4F34433-6688-4B19-9F3A-8FF00FEB737A}"/>
    <dgm:cxn modelId="{4D8C440D-032C-4495-A7C8-F3873058F160}" type="presOf" srcId="{1B7D5B0A-104D-4C22-877D-32274CD320E6}" destId="{25D8D9FD-BA96-4E85-9629-F5A2AA783A5D}" srcOrd="1" destOrd="0" presId="urn:microsoft.com/office/officeart/2005/8/layout/hierarchy3"/>
    <dgm:cxn modelId="{F512315A-7B1D-46A1-9644-0A60533400AE}" srcId="{7FFB8422-3948-4459-89D7-82DF7B273B65}" destId="{1B7D5B0A-104D-4C22-877D-32274CD320E6}" srcOrd="0" destOrd="0" parTransId="{DB778377-5ED0-4B25-8044-C04D780FD3CF}" sibTransId="{61855438-AF4C-440A-A1ED-5EEF6AB1C57D}"/>
    <dgm:cxn modelId="{5A1DBAEE-CB0E-47C8-92BB-3A4A7AAC66D7}" type="presParOf" srcId="{AAFA5301-D4D0-49CD-82C9-C8E7DD6EB3C2}" destId="{9DBDF45C-FCFE-48AF-A8C6-47A26187B129}" srcOrd="0" destOrd="0" presId="urn:microsoft.com/office/officeart/2005/8/layout/hierarchy3"/>
    <dgm:cxn modelId="{6356A570-4740-4A74-8521-37122FB94066}" type="presParOf" srcId="{9DBDF45C-FCFE-48AF-A8C6-47A26187B129}" destId="{FCA6E222-3DDE-444C-B174-DEC7F31BACC7}" srcOrd="0" destOrd="0" presId="urn:microsoft.com/office/officeart/2005/8/layout/hierarchy3"/>
    <dgm:cxn modelId="{F1A63EC0-4291-43E7-9E59-53807088C4C1}" type="presParOf" srcId="{FCA6E222-3DDE-444C-B174-DEC7F31BACC7}" destId="{E87295B2-7108-4654-B3CB-4BAB0F6EDFA6}" srcOrd="0" destOrd="0" presId="urn:microsoft.com/office/officeart/2005/8/layout/hierarchy3"/>
    <dgm:cxn modelId="{286C332D-17ED-4C6D-ABE2-989AA6B7040D}" type="presParOf" srcId="{FCA6E222-3DDE-444C-B174-DEC7F31BACC7}" destId="{25D8D9FD-BA96-4E85-9629-F5A2AA783A5D}" srcOrd="1" destOrd="0" presId="urn:microsoft.com/office/officeart/2005/8/layout/hierarchy3"/>
    <dgm:cxn modelId="{6A08B180-4C39-40BE-9B99-6CA2CE5183A5}" type="presParOf" srcId="{9DBDF45C-FCFE-48AF-A8C6-47A26187B129}" destId="{B8CD613F-B19A-4562-AE11-6CADCA46A93B}" srcOrd="1" destOrd="0" presId="urn:microsoft.com/office/officeart/2005/8/layout/hierarchy3"/>
    <dgm:cxn modelId="{F549683A-D423-411D-93E3-28E492CD134D}" type="presParOf" srcId="{B8CD613F-B19A-4562-AE11-6CADCA46A93B}" destId="{22C86EC8-9DF6-4758-A314-EC571D755E84}" srcOrd="0" destOrd="0" presId="urn:microsoft.com/office/officeart/2005/8/layout/hierarchy3"/>
    <dgm:cxn modelId="{EA5092C4-B77E-4591-98CD-C021C3204D17}" type="presParOf" srcId="{B8CD613F-B19A-4562-AE11-6CADCA46A93B}" destId="{FF3CC773-EC24-4869-B519-0E3D04D3982A}" srcOrd="1" destOrd="0" presId="urn:microsoft.com/office/officeart/2005/8/layout/hierarchy3"/>
    <dgm:cxn modelId="{349BF14A-B443-4870-A599-7C01201FB440}" type="presParOf" srcId="{AAFA5301-D4D0-49CD-82C9-C8E7DD6EB3C2}" destId="{A45C539B-F476-4CE5-A85B-1989346702BE}" srcOrd="1" destOrd="0" presId="urn:microsoft.com/office/officeart/2005/8/layout/hierarchy3"/>
    <dgm:cxn modelId="{5658D723-DB1F-4DCF-8FCA-AD096F15C1DB}" type="presParOf" srcId="{A45C539B-F476-4CE5-A85B-1989346702BE}" destId="{B5597C72-58F7-4A50-AEE4-E71736D87BD1}" srcOrd="0" destOrd="0" presId="urn:microsoft.com/office/officeart/2005/8/layout/hierarchy3"/>
    <dgm:cxn modelId="{78A6701E-7502-4F3D-A138-165D8DE31C2A}" type="presParOf" srcId="{B5597C72-58F7-4A50-AEE4-E71736D87BD1}" destId="{170DF6FD-C5C2-468E-9D42-99D0B62953E9}" srcOrd="0" destOrd="0" presId="urn:microsoft.com/office/officeart/2005/8/layout/hierarchy3"/>
    <dgm:cxn modelId="{17477B06-9A32-40CC-8716-DC1AF6244850}" type="presParOf" srcId="{B5597C72-58F7-4A50-AEE4-E71736D87BD1}" destId="{3AA58FF9-8C3A-48B8-A2D3-A89D7B085924}" srcOrd="1" destOrd="0" presId="urn:microsoft.com/office/officeart/2005/8/layout/hierarchy3"/>
    <dgm:cxn modelId="{3BDD6773-FB21-480D-A092-0A148762F59E}" type="presParOf" srcId="{A45C539B-F476-4CE5-A85B-1989346702BE}" destId="{562F1890-A22B-4F1C-84F9-A84A564F85BE}" srcOrd="1" destOrd="0" presId="urn:microsoft.com/office/officeart/2005/8/layout/hierarchy3"/>
    <dgm:cxn modelId="{60F01F0A-7A0F-402A-BA9B-84EE8959E456}" type="presParOf" srcId="{562F1890-A22B-4F1C-84F9-A84A564F85BE}" destId="{9873C8E2-C3A4-4603-9B26-14D01FB86DBD}" srcOrd="0" destOrd="0" presId="urn:microsoft.com/office/officeart/2005/8/layout/hierarchy3"/>
    <dgm:cxn modelId="{CD4C38CE-A760-4FA4-8F2A-A7E19CF17FF5}" type="presParOf" srcId="{562F1890-A22B-4F1C-84F9-A84A564F85BE}" destId="{5707B261-A278-4259-955B-91AC5FBF2CB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A8B458-8D6C-417D-9873-0DA5A6F45D44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978EBFF-F32B-448D-8F53-944672F89DFD}">
      <dgm:prSet phldrT="[Text]"/>
      <dgm:spPr/>
      <dgm:t>
        <a:bodyPr/>
        <a:lstStyle/>
        <a:p>
          <a:r>
            <a:rPr lang="en-US" b="1" i="1" dirty="0" smtClean="0"/>
            <a:t>Historical materials</a:t>
          </a:r>
          <a:r>
            <a:rPr lang="en-US" i="1" dirty="0" smtClean="0"/>
            <a:t>. </a:t>
          </a:r>
          <a:r>
            <a:rPr lang="en-US" dirty="0" smtClean="0"/>
            <a:t>Materials from the pre-Internet era scanned into digital formats and posted online or in institutional archives.</a:t>
          </a:r>
          <a:endParaRPr lang="en-US" dirty="0"/>
        </a:p>
      </dgm:t>
    </dgm:pt>
    <dgm:pt modelId="{C03BE67C-DAD5-4439-9B9C-926705EE68EF}" type="parTrans" cxnId="{81F65931-73FB-476D-BB59-47ECD45D4BD2}">
      <dgm:prSet/>
      <dgm:spPr/>
      <dgm:t>
        <a:bodyPr/>
        <a:lstStyle/>
        <a:p>
          <a:endParaRPr lang="en-US"/>
        </a:p>
      </dgm:t>
    </dgm:pt>
    <dgm:pt modelId="{F77A8816-6F6D-4100-B8B2-DE09519282BD}" type="sibTrans" cxnId="{81F65931-73FB-476D-BB59-47ECD45D4BD2}">
      <dgm:prSet/>
      <dgm:spPr/>
      <dgm:t>
        <a:bodyPr/>
        <a:lstStyle/>
        <a:p>
          <a:endParaRPr lang="en-US"/>
        </a:p>
      </dgm:t>
    </dgm:pt>
    <dgm:pt modelId="{CDF22BB8-9AD1-41F5-9118-53CEB7A2D5AF}">
      <dgm:prSet phldrT="[Text]"/>
      <dgm:spPr/>
      <dgm:t>
        <a:bodyPr/>
        <a:lstStyle/>
        <a:p>
          <a:r>
            <a:rPr lang="en-US" b="1" i="1" dirty="0" smtClean="0"/>
            <a:t>Contemporary materials</a:t>
          </a:r>
          <a:r>
            <a:rPr lang="en-US" i="1" dirty="0" smtClean="0"/>
            <a:t>. </a:t>
          </a:r>
          <a:r>
            <a:rPr lang="en-US" dirty="0" smtClean="0"/>
            <a:t>Materials described as </a:t>
          </a:r>
          <a:r>
            <a:rPr lang="en-US" i="1" dirty="0" smtClean="0"/>
            <a:t>contemporary </a:t>
          </a:r>
          <a:r>
            <a:rPr lang="en-US" dirty="0" smtClean="0"/>
            <a:t>are those created for electronic access.</a:t>
          </a:r>
          <a:r>
            <a:rPr lang="en-US" b="1" dirty="0" smtClean="0"/>
            <a:t> </a:t>
          </a:r>
          <a:endParaRPr lang="en-US" dirty="0"/>
        </a:p>
      </dgm:t>
    </dgm:pt>
    <dgm:pt modelId="{01ABEEE2-C2BB-40B9-8F06-08B5CE5B8482}" type="parTrans" cxnId="{48F07604-4ED2-4258-9B76-0C457104756B}">
      <dgm:prSet/>
      <dgm:spPr/>
      <dgm:t>
        <a:bodyPr/>
        <a:lstStyle/>
        <a:p>
          <a:endParaRPr lang="en-US"/>
        </a:p>
      </dgm:t>
    </dgm:pt>
    <dgm:pt modelId="{C7BB2CFF-D883-4E3C-A78C-77197A5C96EE}" type="sibTrans" cxnId="{48F07604-4ED2-4258-9B76-0C457104756B}">
      <dgm:prSet/>
      <dgm:spPr/>
      <dgm:t>
        <a:bodyPr/>
        <a:lstStyle/>
        <a:p>
          <a:endParaRPr lang="en-US"/>
        </a:p>
      </dgm:t>
    </dgm:pt>
    <dgm:pt modelId="{38CD1D21-F7E9-412A-A454-4FE138C914A4}">
      <dgm:prSet phldrT="[Text]"/>
      <dgm:spPr/>
      <dgm:t>
        <a:bodyPr/>
        <a:lstStyle/>
        <a:p>
          <a:r>
            <a:rPr lang="en-US" b="1" i="1" dirty="0" smtClean="0"/>
            <a:t>Emergent materials. </a:t>
          </a:r>
          <a:r>
            <a:rPr lang="en-US" dirty="0" smtClean="0"/>
            <a:t>Materials described as</a:t>
          </a:r>
          <a:r>
            <a:rPr lang="en-US" b="1" dirty="0" smtClean="0"/>
            <a:t> </a:t>
          </a:r>
          <a:r>
            <a:rPr lang="en-US" i="1" dirty="0" smtClean="0"/>
            <a:t>emergent </a:t>
          </a:r>
          <a:r>
            <a:rPr lang="en-US" dirty="0" smtClean="0"/>
            <a:t>are those being created now in current discussions.</a:t>
          </a:r>
          <a:endParaRPr lang="en-US" dirty="0"/>
        </a:p>
      </dgm:t>
    </dgm:pt>
    <dgm:pt modelId="{621253FE-04A4-4C9F-8B8A-AAD67CA47373}" type="parTrans" cxnId="{5FC51FDB-EA57-4913-80A0-5E90ECBE08D9}">
      <dgm:prSet/>
      <dgm:spPr/>
      <dgm:t>
        <a:bodyPr/>
        <a:lstStyle/>
        <a:p>
          <a:endParaRPr lang="en-US"/>
        </a:p>
      </dgm:t>
    </dgm:pt>
    <dgm:pt modelId="{A08162A1-5DD3-4161-A4C3-0CF43263E011}" type="sibTrans" cxnId="{5FC51FDB-EA57-4913-80A0-5E90ECBE08D9}">
      <dgm:prSet/>
      <dgm:spPr/>
      <dgm:t>
        <a:bodyPr/>
        <a:lstStyle/>
        <a:p>
          <a:endParaRPr lang="en-US"/>
        </a:p>
      </dgm:t>
    </dgm:pt>
    <dgm:pt modelId="{DB909901-D252-46E8-844F-5F0707123DDA}" type="pres">
      <dgm:prSet presAssocID="{90A8B458-8D6C-417D-9873-0DA5A6F45D4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0AF9A3-1B0F-4ECB-A6F3-5515854874E7}" type="pres">
      <dgm:prSet presAssocID="{90A8B458-8D6C-417D-9873-0DA5A6F45D44}" presName="dummyMaxCanvas" presStyleCnt="0">
        <dgm:presLayoutVars/>
      </dgm:prSet>
      <dgm:spPr/>
    </dgm:pt>
    <dgm:pt modelId="{3FA957B3-7736-45A9-9C9A-714B4D221342}" type="pres">
      <dgm:prSet presAssocID="{90A8B458-8D6C-417D-9873-0DA5A6F45D4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108380-543F-4DE7-BD5C-539F12686C4C}" type="pres">
      <dgm:prSet presAssocID="{90A8B458-8D6C-417D-9873-0DA5A6F45D44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06F147-6912-4607-9923-F0F86BE17EA9}" type="pres">
      <dgm:prSet presAssocID="{90A8B458-8D6C-417D-9873-0DA5A6F45D4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F46CDA-A67E-4AB9-9112-61FE348C2CAD}" type="pres">
      <dgm:prSet presAssocID="{90A8B458-8D6C-417D-9873-0DA5A6F45D4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E0A63E-9509-43B8-9529-27D012AE24DA}" type="pres">
      <dgm:prSet presAssocID="{90A8B458-8D6C-417D-9873-0DA5A6F45D4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A4997E-58A1-4721-BC11-37C2C29EB51D}" type="pres">
      <dgm:prSet presAssocID="{90A8B458-8D6C-417D-9873-0DA5A6F45D4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7F053-1437-4C37-8E61-1F00821AD953}" type="pres">
      <dgm:prSet presAssocID="{90A8B458-8D6C-417D-9873-0DA5A6F45D4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5CE189-5DB1-4CA8-8341-572E351BE6AD}" type="pres">
      <dgm:prSet presAssocID="{90A8B458-8D6C-417D-9873-0DA5A6F45D4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136CBC-2040-46CA-A728-0958AFBD16A8}" type="presOf" srcId="{C7BB2CFF-D883-4E3C-A78C-77197A5C96EE}" destId="{D3E0A63E-9509-43B8-9529-27D012AE24DA}" srcOrd="0" destOrd="0" presId="urn:microsoft.com/office/officeart/2005/8/layout/vProcess5"/>
    <dgm:cxn modelId="{D789876F-84E4-43B4-B0E5-CF21EAE5D66E}" type="presOf" srcId="{C978EBFF-F32B-448D-8F53-944672F89DFD}" destId="{3FA957B3-7736-45A9-9C9A-714B4D221342}" srcOrd="0" destOrd="0" presId="urn:microsoft.com/office/officeart/2005/8/layout/vProcess5"/>
    <dgm:cxn modelId="{E1083D82-7DC1-4254-8838-ABC281F31E70}" type="presOf" srcId="{F77A8816-6F6D-4100-B8B2-DE09519282BD}" destId="{FEF46CDA-A67E-4AB9-9112-61FE348C2CAD}" srcOrd="0" destOrd="0" presId="urn:microsoft.com/office/officeart/2005/8/layout/vProcess5"/>
    <dgm:cxn modelId="{1434F035-5191-4E55-A904-EF76FB1409E6}" type="presOf" srcId="{90A8B458-8D6C-417D-9873-0DA5A6F45D44}" destId="{DB909901-D252-46E8-844F-5F0707123DDA}" srcOrd="0" destOrd="0" presId="urn:microsoft.com/office/officeart/2005/8/layout/vProcess5"/>
    <dgm:cxn modelId="{51931FB0-0CED-44C8-B2E2-FD88FDF2B4CA}" type="presOf" srcId="{C978EBFF-F32B-448D-8F53-944672F89DFD}" destId="{66A4997E-58A1-4721-BC11-37C2C29EB51D}" srcOrd="1" destOrd="0" presId="urn:microsoft.com/office/officeart/2005/8/layout/vProcess5"/>
    <dgm:cxn modelId="{5FC51FDB-EA57-4913-80A0-5E90ECBE08D9}" srcId="{90A8B458-8D6C-417D-9873-0DA5A6F45D44}" destId="{38CD1D21-F7E9-412A-A454-4FE138C914A4}" srcOrd="2" destOrd="0" parTransId="{621253FE-04A4-4C9F-8B8A-AAD67CA47373}" sibTransId="{A08162A1-5DD3-4161-A4C3-0CF43263E011}"/>
    <dgm:cxn modelId="{DD963503-B84E-45A4-93ED-9DC5CA2151FA}" type="presOf" srcId="{38CD1D21-F7E9-412A-A454-4FE138C914A4}" destId="{5F5CE189-5DB1-4CA8-8341-572E351BE6AD}" srcOrd="1" destOrd="0" presId="urn:microsoft.com/office/officeart/2005/8/layout/vProcess5"/>
    <dgm:cxn modelId="{AC0F4388-7A8B-4366-81F3-B852310F825A}" type="presOf" srcId="{CDF22BB8-9AD1-41F5-9118-53CEB7A2D5AF}" destId="{6B97F053-1437-4C37-8E61-1F00821AD953}" srcOrd="1" destOrd="0" presId="urn:microsoft.com/office/officeart/2005/8/layout/vProcess5"/>
    <dgm:cxn modelId="{48F07604-4ED2-4258-9B76-0C457104756B}" srcId="{90A8B458-8D6C-417D-9873-0DA5A6F45D44}" destId="{CDF22BB8-9AD1-41F5-9118-53CEB7A2D5AF}" srcOrd="1" destOrd="0" parTransId="{01ABEEE2-C2BB-40B9-8F06-08B5CE5B8482}" sibTransId="{C7BB2CFF-D883-4E3C-A78C-77197A5C96EE}"/>
    <dgm:cxn modelId="{7F29D260-171D-40D6-99CF-4523D5439A84}" type="presOf" srcId="{38CD1D21-F7E9-412A-A454-4FE138C914A4}" destId="{C906F147-6912-4607-9923-F0F86BE17EA9}" srcOrd="0" destOrd="0" presId="urn:microsoft.com/office/officeart/2005/8/layout/vProcess5"/>
    <dgm:cxn modelId="{81F65931-73FB-476D-BB59-47ECD45D4BD2}" srcId="{90A8B458-8D6C-417D-9873-0DA5A6F45D44}" destId="{C978EBFF-F32B-448D-8F53-944672F89DFD}" srcOrd="0" destOrd="0" parTransId="{C03BE67C-DAD5-4439-9B9C-926705EE68EF}" sibTransId="{F77A8816-6F6D-4100-B8B2-DE09519282BD}"/>
    <dgm:cxn modelId="{2741D355-BD8E-4437-B061-5EAA32AA677D}" type="presOf" srcId="{CDF22BB8-9AD1-41F5-9118-53CEB7A2D5AF}" destId="{94108380-543F-4DE7-BD5C-539F12686C4C}" srcOrd="0" destOrd="0" presId="urn:microsoft.com/office/officeart/2005/8/layout/vProcess5"/>
    <dgm:cxn modelId="{F3AB105C-06FF-4856-92FC-A18420E651A2}" type="presParOf" srcId="{DB909901-D252-46E8-844F-5F0707123DDA}" destId="{EF0AF9A3-1B0F-4ECB-A6F3-5515854874E7}" srcOrd="0" destOrd="0" presId="urn:microsoft.com/office/officeart/2005/8/layout/vProcess5"/>
    <dgm:cxn modelId="{CC25C903-8E10-47B9-BE14-81F33A61DF38}" type="presParOf" srcId="{DB909901-D252-46E8-844F-5F0707123DDA}" destId="{3FA957B3-7736-45A9-9C9A-714B4D221342}" srcOrd="1" destOrd="0" presId="urn:microsoft.com/office/officeart/2005/8/layout/vProcess5"/>
    <dgm:cxn modelId="{565F5272-557B-443B-99EF-92135F437801}" type="presParOf" srcId="{DB909901-D252-46E8-844F-5F0707123DDA}" destId="{94108380-543F-4DE7-BD5C-539F12686C4C}" srcOrd="2" destOrd="0" presId="urn:microsoft.com/office/officeart/2005/8/layout/vProcess5"/>
    <dgm:cxn modelId="{7C26ABC8-6451-463E-B7D7-941B315F7D8C}" type="presParOf" srcId="{DB909901-D252-46E8-844F-5F0707123DDA}" destId="{C906F147-6912-4607-9923-F0F86BE17EA9}" srcOrd="3" destOrd="0" presId="urn:microsoft.com/office/officeart/2005/8/layout/vProcess5"/>
    <dgm:cxn modelId="{4A6FA66B-9C02-4ECE-8377-ABD2392D0A63}" type="presParOf" srcId="{DB909901-D252-46E8-844F-5F0707123DDA}" destId="{FEF46CDA-A67E-4AB9-9112-61FE348C2CAD}" srcOrd="4" destOrd="0" presId="urn:microsoft.com/office/officeart/2005/8/layout/vProcess5"/>
    <dgm:cxn modelId="{D9543A88-056D-42C2-AFC7-32AA7DE7441F}" type="presParOf" srcId="{DB909901-D252-46E8-844F-5F0707123DDA}" destId="{D3E0A63E-9509-43B8-9529-27D012AE24DA}" srcOrd="5" destOrd="0" presId="urn:microsoft.com/office/officeart/2005/8/layout/vProcess5"/>
    <dgm:cxn modelId="{48C2D322-F252-4771-9C31-D7BF2F792C7A}" type="presParOf" srcId="{DB909901-D252-46E8-844F-5F0707123DDA}" destId="{66A4997E-58A1-4721-BC11-37C2C29EB51D}" srcOrd="6" destOrd="0" presId="urn:microsoft.com/office/officeart/2005/8/layout/vProcess5"/>
    <dgm:cxn modelId="{2539C1CA-20FA-4293-BF0E-AB98368A2A06}" type="presParOf" srcId="{DB909901-D252-46E8-844F-5F0707123DDA}" destId="{6B97F053-1437-4C37-8E61-1F00821AD953}" srcOrd="7" destOrd="0" presId="urn:microsoft.com/office/officeart/2005/8/layout/vProcess5"/>
    <dgm:cxn modelId="{C8749025-4021-48C5-AB61-5F6FF099E619}" type="presParOf" srcId="{DB909901-D252-46E8-844F-5F0707123DDA}" destId="{5F5CE189-5DB1-4CA8-8341-572E351BE6A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295B2-7108-4654-B3CB-4BAB0F6EDFA6}">
      <dsp:nvSpPr>
        <dsp:cNvPr id="0" name=""/>
        <dsp:cNvSpPr/>
      </dsp:nvSpPr>
      <dsp:spPr>
        <a:xfrm>
          <a:off x="706719" y="2177"/>
          <a:ext cx="4167868" cy="20839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395" tIns="74930" rIns="112395" bIns="7493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dirty="0" smtClean="0"/>
            <a:t>Materials Analysis</a:t>
          </a:r>
          <a:endParaRPr lang="en-US" sz="5900" kern="1200" dirty="0"/>
        </a:p>
      </dsp:txBody>
      <dsp:txXfrm>
        <a:off x="767755" y="63213"/>
        <a:ext cx="4045796" cy="1961862"/>
      </dsp:txXfrm>
    </dsp:sp>
    <dsp:sp modelId="{22C86EC8-9DF6-4758-A314-EC571D755E84}">
      <dsp:nvSpPr>
        <dsp:cNvPr id="0" name=""/>
        <dsp:cNvSpPr/>
      </dsp:nvSpPr>
      <dsp:spPr>
        <a:xfrm>
          <a:off x="1123506" y="2086111"/>
          <a:ext cx="416786" cy="156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2950"/>
              </a:lnTo>
              <a:lnTo>
                <a:pt x="416786" y="15629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CC773-EC24-4869-B519-0E3D04D3982A}">
      <dsp:nvSpPr>
        <dsp:cNvPr id="0" name=""/>
        <dsp:cNvSpPr/>
      </dsp:nvSpPr>
      <dsp:spPr>
        <a:xfrm>
          <a:off x="1540293" y="2607095"/>
          <a:ext cx="3334295" cy="20839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Access, download and review visual, media as well as written materials.</a:t>
          </a:r>
          <a:endParaRPr lang="en-US" sz="3200" kern="1200" dirty="0"/>
        </a:p>
      </dsp:txBody>
      <dsp:txXfrm>
        <a:off x="1601329" y="2668131"/>
        <a:ext cx="3212223" cy="1961862"/>
      </dsp:txXfrm>
    </dsp:sp>
    <dsp:sp modelId="{170DF6FD-C5C2-468E-9D42-99D0B62953E9}">
      <dsp:nvSpPr>
        <dsp:cNvPr id="0" name=""/>
        <dsp:cNvSpPr/>
      </dsp:nvSpPr>
      <dsp:spPr>
        <a:xfrm>
          <a:off x="5916556" y="2177"/>
          <a:ext cx="4167868" cy="2083934"/>
        </a:xfrm>
        <a:prstGeom prst="roundRect">
          <a:avLst>
            <a:gd name="adj" fmla="val 10000"/>
          </a:avLst>
        </a:prstGeom>
        <a:solidFill>
          <a:schemeClr val="accent3">
            <a:hueOff val="10542897"/>
            <a:satOff val="-5193"/>
            <a:lumOff val="184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395" tIns="74930" rIns="112395" bIns="7493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dirty="0" smtClean="0"/>
            <a:t>Unobtrusive Observation</a:t>
          </a:r>
          <a:endParaRPr lang="en-US" sz="5900" kern="1200" dirty="0"/>
        </a:p>
      </dsp:txBody>
      <dsp:txXfrm>
        <a:off x="5977592" y="63213"/>
        <a:ext cx="4045796" cy="1961862"/>
      </dsp:txXfrm>
    </dsp:sp>
    <dsp:sp modelId="{9873C8E2-C3A4-4603-9B26-14D01FB86DBD}">
      <dsp:nvSpPr>
        <dsp:cNvPr id="0" name=""/>
        <dsp:cNvSpPr/>
      </dsp:nvSpPr>
      <dsp:spPr>
        <a:xfrm>
          <a:off x="6333343" y="2086111"/>
          <a:ext cx="416786" cy="156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2950"/>
              </a:lnTo>
              <a:lnTo>
                <a:pt x="416786" y="15629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7B261-A278-4259-955B-91AC5FBF2CB0}">
      <dsp:nvSpPr>
        <dsp:cNvPr id="0" name=""/>
        <dsp:cNvSpPr/>
      </dsp:nvSpPr>
      <dsp:spPr>
        <a:xfrm>
          <a:off x="6750129" y="2607095"/>
          <a:ext cx="3334295" cy="20839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0542897"/>
              <a:satOff val="-5193"/>
              <a:lumOff val="184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Observe online activities without interacting with participants.</a:t>
          </a:r>
          <a:endParaRPr lang="en-US" sz="3200" kern="1200" dirty="0"/>
        </a:p>
      </dsp:txBody>
      <dsp:txXfrm>
        <a:off x="6811165" y="2668131"/>
        <a:ext cx="3212223" cy="1961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295B2-7108-4654-B3CB-4BAB0F6EDFA6}">
      <dsp:nvSpPr>
        <dsp:cNvPr id="0" name=""/>
        <dsp:cNvSpPr/>
      </dsp:nvSpPr>
      <dsp:spPr>
        <a:xfrm>
          <a:off x="706719" y="2177"/>
          <a:ext cx="4167868" cy="20839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395" tIns="74930" rIns="112395" bIns="7493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dirty="0" smtClean="0"/>
            <a:t>Materials Analysis</a:t>
          </a:r>
          <a:endParaRPr lang="en-US" sz="5900" kern="1200" dirty="0"/>
        </a:p>
      </dsp:txBody>
      <dsp:txXfrm>
        <a:off x="767755" y="63213"/>
        <a:ext cx="4045796" cy="1961862"/>
      </dsp:txXfrm>
    </dsp:sp>
    <dsp:sp modelId="{22C86EC8-9DF6-4758-A314-EC571D755E84}">
      <dsp:nvSpPr>
        <dsp:cNvPr id="0" name=""/>
        <dsp:cNvSpPr/>
      </dsp:nvSpPr>
      <dsp:spPr>
        <a:xfrm>
          <a:off x="1123506" y="2086111"/>
          <a:ext cx="416786" cy="156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2950"/>
              </a:lnTo>
              <a:lnTo>
                <a:pt x="416786" y="15629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CC773-EC24-4869-B519-0E3D04D3982A}">
      <dsp:nvSpPr>
        <dsp:cNvPr id="0" name=""/>
        <dsp:cNvSpPr/>
      </dsp:nvSpPr>
      <dsp:spPr>
        <a:xfrm>
          <a:off x="1540293" y="2607095"/>
          <a:ext cx="3334295" cy="20839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Materials found online = data</a:t>
          </a:r>
          <a:endParaRPr lang="en-US" sz="4300" kern="1200" dirty="0"/>
        </a:p>
      </dsp:txBody>
      <dsp:txXfrm>
        <a:off x="1601329" y="2668131"/>
        <a:ext cx="3212223" cy="1961862"/>
      </dsp:txXfrm>
    </dsp:sp>
    <dsp:sp modelId="{170DF6FD-C5C2-468E-9D42-99D0B62953E9}">
      <dsp:nvSpPr>
        <dsp:cNvPr id="0" name=""/>
        <dsp:cNvSpPr/>
      </dsp:nvSpPr>
      <dsp:spPr>
        <a:xfrm>
          <a:off x="5916556" y="2177"/>
          <a:ext cx="4167868" cy="2083934"/>
        </a:xfrm>
        <a:prstGeom prst="roundRect">
          <a:avLst>
            <a:gd name="adj" fmla="val 10000"/>
          </a:avLst>
        </a:prstGeom>
        <a:solidFill>
          <a:schemeClr val="accent3">
            <a:hueOff val="10542897"/>
            <a:satOff val="-5193"/>
            <a:lumOff val="184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395" tIns="74930" rIns="112395" bIns="7493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dirty="0" smtClean="0"/>
            <a:t>Unobtrusive Observation</a:t>
          </a:r>
          <a:endParaRPr lang="en-US" sz="5900" kern="1200" dirty="0"/>
        </a:p>
      </dsp:txBody>
      <dsp:txXfrm>
        <a:off x="5977592" y="63213"/>
        <a:ext cx="4045796" cy="1961862"/>
      </dsp:txXfrm>
    </dsp:sp>
    <dsp:sp modelId="{9873C8E2-C3A4-4603-9B26-14D01FB86DBD}">
      <dsp:nvSpPr>
        <dsp:cNvPr id="0" name=""/>
        <dsp:cNvSpPr/>
      </dsp:nvSpPr>
      <dsp:spPr>
        <a:xfrm>
          <a:off x="6333343" y="2086111"/>
          <a:ext cx="416786" cy="156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2950"/>
              </a:lnTo>
              <a:lnTo>
                <a:pt x="416786" y="15629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7B261-A278-4259-955B-91AC5FBF2CB0}">
      <dsp:nvSpPr>
        <dsp:cNvPr id="0" name=""/>
        <dsp:cNvSpPr/>
      </dsp:nvSpPr>
      <dsp:spPr>
        <a:xfrm>
          <a:off x="6750129" y="2607095"/>
          <a:ext cx="3334295" cy="20839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0542897"/>
              <a:satOff val="-5193"/>
              <a:lumOff val="184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Field notes by researcher</a:t>
          </a:r>
          <a:br>
            <a:rPr lang="en-US" sz="4300" kern="1200" dirty="0" smtClean="0"/>
          </a:br>
          <a:r>
            <a:rPr lang="en-US" sz="4300" kern="1200" dirty="0" smtClean="0"/>
            <a:t>= data</a:t>
          </a:r>
          <a:endParaRPr lang="en-US" sz="4300" kern="1200" dirty="0"/>
        </a:p>
      </dsp:txBody>
      <dsp:txXfrm>
        <a:off x="6811165" y="2668131"/>
        <a:ext cx="3212223" cy="1961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957B3-7736-45A9-9C9A-714B4D221342}">
      <dsp:nvSpPr>
        <dsp:cNvPr id="0" name=""/>
        <dsp:cNvSpPr/>
      </dsp:nvSpPr>
      <dsp:spPr>
        <a:xfrm>
          <a:off x="0" y="0"/>
          <a:ext cx="7784469" cy="134209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i="1" kern="1200" dirty="0" smtClean="0"/>
            <a:t>Historical materials</a:t>
          </a:r>
          <a:r>
            <a:rPr lang="en-US" sz="2500" i="1" kern="1200" dirty="0" smtClean="0"/>
            <a:t>. </a:t>
          </a:r>
          <a:r>
            <a:rPr lang="en-US" sz="2500" kern="1200" dirty="0" smtClean="0"/>
            <a:t>Materials from the pre-Internet era scanned into digital formats and posted online or in institutional archives.</a:t>
          </a:r>
          <a:endParaRPr lang="en-US" sz="2500" kern="1200" dirty="0"/>
        </a:p>
      </dsp:txBody>
      <dsp:txXfrm>
        <a:off x="39309" y="39309"/>
        <a:ext cx="6336239" cy="1263480"/>
      </dsp:txXfrm>
    </dsp:sp>
    <dsp:sp modelId="{94108380-543F-4DE7-BD5C-539F12686C4C}">
      <dsp:nvSpPr>
        <dsp:cNvPr id="0" name=""/>
        <dsp:cNvSpPr/>
      </dsp:nvSpPr>
      <dsp:spPr>
        <a:xfrm>
          <a:off x="686864" y="1565782"/>
          <a:ext cx="7784469" cy="1342098"/>
        </a:xfrm>
        <a:prstGeom prst="roundRect">
          <a:avLst>
            <a:gd name="adj" fmla="val 10000"/>
          </a:avLst>
        </a:prstGeom>
        <a:solidFill>
          <a:schemeClr val="accent3">
            <a:hueOff val="5271449"/>
            <a:satOff val="-2597"/>
            <a:lumOff val="92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i="1" kern="1200" dirty="0" smtClean="0"/>
            <a:t>Contemporary materials</a:t>
          </a:r>
          <a:r>
            <a:rPr lang="en-US" sz="2500" i="1" kern="1200" dirty="0" smtClean="0"/>
            <a:t>. </a:t>
          </a:r>
          <a:r>
            <a:rPr lang="en-US" sz="2500" kern="1200" dirty="0" smtClean="0"/>
            <a:t>Materials described as </a:t>
          </a:r>
          <a:r>
            <a:rPr lang="en-US" sz="2500" i="1" kern="1200" dirty="0" smtClean="0"/>
            <a:t>contemporary </a:t>
          </a:r>
          <a:r>
            <a:rPr lang="en-US" sz="2500" kern="1200" dirty="0" smtClean="0"/>
            <a:t>are those created for electronic access.</a:t>
          </a:r>
          <a:r>
            <a:rPr lang="en-US" sz="2500" b="1" kern="1200" dirty="0" smtClean="0"/>
            <a:t> </a:t>
          </a:r>
          <a:endParaRPr lang="en-US" sz="2500" kern="1200" dirty="0"/>
        </a:p>
      </dsp:txBody>
      <dsp:txXfrm>
        <a:off x="726173" y="1605091"/>
        <a:ext cx="6146621" cy="1263480"/>
      </dsp:txXfrm>
    </dsp:sp>
    <dsp:sp modelId="{C906F147-6912-4607-9923-F0F86BE17EA9}">
      <dsp:nvSpPr>
        <dsp:cNvPr id="0" name=""/>
        <dsp:cNvSpPr/>
      </dsp:nvSpPr>
      <dsp:spPr>
        <a:xfrm>
          <a:off x="1373729" y="3131564"/>
          <a:ext cx="7784469" cy="1342098"/>
        </a:xfrm>
        <a:prstGeom prst="roundRect">
          <a:avLst>
            <a:gd name="adj" fmla="val 10000"/>
          </a:avLst>
        </a:prstGeom>
        <a:solidFill>
          <a:schemeClr val="accent3">
            <a:hueOff val="10542897"/>
            <a:satOff val="-5193"/>
            <a:lumOff val="184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i="1" kern="1200" dirty="0" smtClean="0"/>
            <a:t>Emergent materials. </a:t>
          </a:r>
          <a:r>
            <a:rPr lang="en-US" sz="2500" kern="1200" dirty="0" smtClean="0"/>
            <a:t>Materials described as</a:t>
          </a:r>
          <a:r>
            <a:rPr lang="en-US" sz="2500" b="1" kern="1200" dirty="0" smtClean="0"/>
            <a:t> </a:t>
          </a:r>
          <a:r>
            <a:rPr lang="en-US" sz="2500" i="1" kern="1200" dirty="0" smtClean="0"/>
            <a:t>emergent </a:t>
          </a:r>
          <a:r>
            <a:rPr lang="en-US" sz="2500" kern="1200" dirty="0" smtClean="0"/>
            <a:t>are those being created now in current discussions.</a:t>
          </a:r>
          <a:endParaRPr lang="en-US" sz="2500" kern="1200" dirty="0"/>
        </a:p>
      </dsp:txBody>
      <dsp:txXfrm>
        <a:off x="1413038" y="3170873"/>
        <a:ext cx="6146621" cy="1263480"/>
      </dsp:txXfrm>
    </dsp:sp>
    <dsp:sp modelId="{FEF46CDA-A67E-4AB9-9112-61FE348C2CAD}">
      <dsp:nvSpPr>
        <dsp:cNvPr id="0" name=""/>
        <dsp:cNvSpPr/>
      </dsp:nvSpPr>
      <dsp:spPr>
        <a:xfrm>
          <a:off x="6912104" y="1017758"/>
          <a:ext cx="872364" cy="87236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108386" y="1017758"/>
        <a:ext cx="479800" cy="656454"/>
      </dsp:txXfrm>
    </dsp:sp>
    <dsp:sp modelId="{D3E0A63E-9509-43B8-9529-27D012AE24DA}">
      <dsp:nvSpPr>
        <dsp:cNvPr id="0" name=""/>
        <dsp:cNvSpPr/>
      </dsp:nvSpPr>
      <dsp:spPr>
        <a:xfrm>
          <a:off x="7598969" y="2574593"/>
          <a:ext cx="872364" cy="87236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1960420"/>
            <a:satOff val="34247"/>
            <a:lumOff val="3233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1960420"/>
              <a:satOff val="34247"/>
              <a:lumOff val="32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795251" y="2574593"/>
        <a:ext cx="479800" cy="656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B837C-68D4-4DF7-9508-C51803C2FC14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AEB-4EC1-46E4-9F40-D95508CAB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9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73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80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7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AEB-4EC1-46E4-9F40-D95508CABB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81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5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4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6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21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1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7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7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9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2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9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2278B60-A9F4-4399-B47E-6E14B5968A33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12C5398-B1C1-4503-B0B3-F142FA5FE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58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9097" y="2166364"/>
            <a:ext cx="5998227" cy="1739347"/>
          </a:xfrm>
        </p:spPr>
        <p:txBody>
          <a:bodyPr>
            <a:normAutofit/>
          </a:bodyPr>
          <a:lstStyle/>
          <a:p>
            <a:pPr algn="r" hangingPunct="0"/>
            <a:r>
              <a:rPr lang="en-US" sz="4000" b="1" dirty="0" smtClean="0"/>
              <a:t>Collecting </a:t>
            </a:r>
            <a:br>
              <a:rPr lang="en-US" sz="4000" b="1" dirty="0" smtClean="0"/>
            </a:br>
            <a:r>
              <a:rPr lang="en-US" sz="4000" b="1" dirty="0" smtClean="0"/>
              <a:t>Extant Data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dirty="0" smtClean="0"/>
              <a:t>Janet Salmons, PhD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17220"/>
            <a:ext cx="4282440" cy="5532120"/>
          </a:xfrm>
          <a:prstGeom prst="rect">
            <a:avLst/>
          </a:prstGeom>
          <a:effectLst>
            <a:glow rad="190500">
              <a:srgbClr val="0070C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325829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Two main Types of </a:t>
            </a:r>
            <a:br>
              <a:rPr lang="en-US" b="1" dirty="0"/>
            </a:br>
            <a:r>
              <a:rPr lang="en-US" b="1" dirty="0"/>
              <a:t>Extant Data Collection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99386" y="1946366"/>
          <a:ext cx="10791145" cy="4693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7411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Two main Types of </a:t>
            </a:r>
            <a:br>
              <a:rPr lang="en-US" b="1" dirty="0"/>
            </a:br>
            <a:r>
              <a:rPr lang="en-US" b="1" dirty="0"/>
              <a:t>Extant Data Collection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99386" y="1946366"/>
          <a:ext cx="10791145" cy="4693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9461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799" y="392004"/>
            <a:ext cx="9784080" cy="1508760"/>
          </a:xfrm>
        </p:spPr>
        <p:txBody>
          <a:bodyPr/>
          <a:lstStyle/>
          <a:p>
            <a:pPr lvl="0"/>
            <a:r>
              <a:rPr lang="en-US" b="1" dirty="0"/>
              <a:t>Materials </a:t>
            </a:r>
            <a:r>
              <a:rPr lang="en-US" b="1" dirty="0" smtClean="0"/>
              <a:t>Analysis</a:t>
            </a:r>
            <a:endParaRPr lang="en-US" b="1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926080" y="2292897"/>
          <a:ext cx="9158199" cy="4473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916" y="1900764"/>
            <a:ext cx="510778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/>
                </a:solidFill>
              </a:rPr>
              <a:t>What kinds of materials fit your study?</a:t>
            </a: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697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1251</TotalTime>
  <Words>116</Words>
  <Application>Microsoft Office PowerPoint</Application>
  <PresentationFormat>Widescreen</PresentationFormat>
  <Paragraphs>21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Corbel</vt:lpstr>
      <vt:lpstr>Wingdings</vt:lpstr>
      <vt:lpstr>Banded</vt:lpstr>
      <vt:lpstr>Collecting  Extant Data</vt:lpstr>
      <vt:lpstr>Two main Types of  Extant Data Collection</vt:lpstr>
      <vt:lpstr>Two main Types of  Extant Data Collection</vt:lpstr>
      <vt:lpstr>Materials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</dc:title>
  <dc:creator>Janet Salmons</dc:creator>
  <cp:lastModifiedBy>Janet Salmons</cp:lastModifiedBy>
  <cp:revision>48</cp:revision>
  <dcterms:created xsi:type="dcterms:W3CDTF">2015-07-21T12:29:00Z</dcterms:created>
  <dcterms:modified xsi:type="dcterms:W3CDTF">2015-11-19T13:38:42Z</dcterms:modified>
</cp:coreProperties>
</file>